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Show the resources to 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lphaLcPeriod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use/control/program the drone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Being able to work with the drone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youtu.be/i5cuPygJWJk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www.electronics-tutorials.ws/io/io_7.html" TargetMode="External"/><Relationship Id="rId5" Type="http://schemas.openxmlformats.org/officeDocument/2006/relationships/hyperlink" Target="https://www.amci.com/industrial-automation-resources/plc-automation-tutorials/stepper-vs-serv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183 DB Weekly Report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Week2  </a:t>
            </a:r>
            <a:br>
              <a:rPr lang="en"/>
            </a:br>
            <a:r>
              <a:rPr i="1" lang="en"/>
              <a:t>Team Parsley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 Li, Amir Omidfar, Wilson Chang, Angel Jimenez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0" l="16098" r="8848" t="28952"/>
          <a:stretch/>
        </p:blipFill>
        <p:spPr>
          <a:xfrm>
            <a:off x="3927625" y="3763800"/>
            <a:ext cx="1147900" cy="11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Quaternion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one representation for orientation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Rotation matrix does not contain </a:t>
            </a:r>
            <a:r>
              <a:rPr lang="en"/>
              <a:t>trigonometric</a:t>
            </a:r>
            <a:r>
              <a:rPr lang="en"/>
              <a:t> functions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Cleaner expression for angular acceleration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Avoid gimbal lock problem</a:t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63" y="2624888"/>
            <a:ext cx="46958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925" y="3540850"/>
            <a:ext cx="202630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60950" y="9603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Derivation for DC motor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82850" y="1897275"/>
            <a:ext cx="35511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Stepper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torque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energy cost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speed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Acceleration &amp; power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Servo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Torque control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energy cost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Speed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Length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Torque &amp; Inertia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Size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Rocket vs drone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 electric DC motor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4248225" y="1897275"/>
            <a:ext cx="38700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Permanent Magnet DC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starting torque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speed regulation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Series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start torque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Speed: high- light load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Shunt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 speed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start torque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Compound motor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Benefits of shunt and series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Drift...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71900" y="9632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Derivation for DC motor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86750" y="1216641"/>
            <a:ext cx="82221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Speed control vs State Space Estimation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730950"/>
            <a:ext cx="207759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915550"/>
            <a:ext cx="3628480" cy="6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125" y="1660437"/>
            <a:ext cx="3328150" cy="16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6000" y="3287525"/>
            <a:ext cx="3137556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25" y="4076325"/>
            <a:ext cx="339947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9721" y="3990975"/>
            <a:ext cx="5279626" cy="10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6500" y="1994025"/>
            <a:ext cx="2714424" cy="682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" name="Shape 104"/>
          <p:cNvCxnSpPr/>
          <p:nvPr/>
        </p:nvCxnSpPr>
        <p:spPr>
          <a:xfrm flipH="1" rot="10800000">
            <a:off x="321450" y="3679000"/>
            <a:ext cx="4070400" cy="17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/>
          <p:cNvCxnSpPr/>
          <p:nvPr/>
        </p:nvCxnSpPr>
        <p:spPr>
          <a:xfrm flipH="1" rot="10800000">
            <a:off x="4400475" y="3116825"/>
            <a:ext cx="681300" cy="58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 flipH="1">
            <a:off x="5073275" y="1788475"/>
            <a:ext cx="136200" cy="137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60950" y="7911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Hack the Drone controller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(use ps4 controller for driving the drone)</a:t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body"/>
          </p:nvPr>
        </p:nvSpPr>
        <p:spPr>
          <a:xfrm>
            <a:off x="4876475" y="3716150"/>
            <a:ext cx="42675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on controlling  the drone with PS4 controller: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https://youtu.be/i5cuPygJWJk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11275"/>
            <a:ext cx="4571675" cy="320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475" y="1711275"/>
            <a:ext cx="3534071" cy="18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</a:t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0675"/>
            <a:ext cx="382086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663" y="1740675"/>
            <a:ext cx="2764770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832" y="1740663"/>
            <a:ext cx="1948768" cy="166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097150" y="3631350"/>
            <a:ext cx="1894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Planning </a:t>
            </a:r>
            <a:r>
              <a:rPr lang="en"/>
              <a:t> </a:t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Perform simulation based on our mathematical model ( Lin,Amir 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the proper material to be used for the off center spinning mass and start building the prototype  (Amir)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Keep track of our progress, updating our report document (Everyone)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000" y="2316450"/>
            <a:ext cx="1683309" cy="1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50" y="2316450"/>
            <a:ext cx="1663675" cy="1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525" y="2316450"/>
            <a:ext cx="1663675" cy="131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 </a:t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T. Luukkonen, “Modelling and control of quadcopter,” Aalto School of Science, Aug. 2011.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https://www.electronics-tutorials.ws/io/io_7.html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https://www.amci.com/industrial-automation-resources/plc-automation-tutorials/stepper-vs-servo/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